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D8C5-E62A-43B9-8B7D-D11FD501AB17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5644-75B5-44B5-9585-C4BFB68A8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F6DC8-CFA8-4F00-B1A0-27E96B0271CA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0FCB-82F4-4C2C-AC39-169F6240F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A9B9-5C8D-4601-B8FD-58F0AEE7BCC9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6C0E-8F96-4EA0-9A76-B07F7DFB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EAE6-B24A-487E-BC8C-1D2FFD078E11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2D26-4CDF-48BA-8C52-9D7C9649B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31F6-8AB9-476B-A6B9-9547B9C45741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2FF8-7E33-4C61-85B1-CAEBA797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6A272-3646-4A64-BD41-DA227C2F3EC7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EA63-CAFA-46F9-9A13-1DA76E3AC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2509-A791-4922-8E99-26B0F77995FE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AF8F-B783-44E7-A2E5-3B3F4A3BA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9A23-A40C-4EB1-9F31-42F83B6ADDA9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8BE0-F076-41A6-8581-49B3D9C26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FD62-B63D-4769-9AC3-1CFE5FC710E2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919D-1264-402D-8A2D-62B91FD7E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F6AC-78E0-4235-A7ED-8F700994D593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6877-0AFB-47ED-AE94-02A4EB553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1C36-B9FB-4C0E-A2CE-39769FD34E00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5912-9863-46A5-A069-8E3D90F03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D4696-57A0-46D1-ABEA-C8FDBB4A19A5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93760-0DD3-456C-8EED-E483ED5E0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isee.ru/kids/cartoons" TargetMode="External"/><Relationship Id="rId2" Type="http://schemas.openxmlformats.org/officeDocument/2006/relationships/hyperlink" Target="http://yandex.by/clck/jsredir?from=yandex.by;images/search;images;;&amp;text=&amp;etext=1372.1UJXTAi33etq1xS33RPEXTIGngWgRFFrhw8VR3n8w-BmYSPJtnBAN7Dq1yT2RMuq_DkQ0M786CF2Uq-WrEbA2M3poIEkpvaMimfPYymTqRc.80713869e43628f419eb5227fc1a3d837e50f596&amp;uuid=&amp;state=tid_Wvm4RM28ca_MiO4Ne9osTPtpHS9wicjEF5X7fRziVPIHCd9FyQ,,&amp;data=UlNrNmk5WktYejR0eWJFYk1LdmtxdW85N2ZJM25ncHFTMFdFa1JsaVFiUmlDcVFsZllpM3N6QTB0VXpGdmNlRlYwSjlLWUttZDRIeXRSSlg1TzM2OFlEREdwcDBiZThYZFAyUTZ3RlFtc0ZkQjZqNVVrNkFtci1TazZyWWk0X2c,&amp;sign=2d994cd9ca7f4a8f4132d3738cf66dea&amp;keyno=0&amp;b64e=2&amp;l10n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by/clck/jsredir?from=yandex.by;images/search;images;;&amp;text=&amp;etext=1372.se3PgxwD6l_6r1YGYkyLBfiHC4mZNzcNzamOZ9-2G4CbTPGsM_2zBLU7eOMfCAsoiFed4ARkNzwAduY2fmVIqgGW5eu_3nBcKBvzP71_7nc.a12aeaa893e967581199b53b564670a9146a0b85&amp;uuid=&amp;state=tid_Wvm4RM28ca_MiO4Ne9osTPtpHS9wicjEF5X7fRziVPIHCd9FyQ,,&amp;data=UlNrNmk5WktYejR0eWJFYk1LdmtxcFZzbzFCM0RTaXhMSVEzVTRldDVzeHVDNDdHRGlEaVk4ZTRQZV9qaW1VOXdrcmRMaWRSc29LSWpJVXlIWm5fTUR0bGN4SzNnbXBxWWZ3ZWpEUU9MdXY5djFVeU5qX2tXZ0FwdTZzWUg3T0d4dDBzVGlNRnY3ZFItb3BCbjBuaWlBLCw,&amp;sign=2c45e436691f55239034c433016b0cd6&amp;keyno=0&amp;b64e=2&amp;l10n=ru" TargetMode="External"/><Relationship Id="rId5" Type="http://schemas.openxmlformats.org/officeDocument/2006/relationships/hyperlink" Target="http://yandex.by/clck/jsredir?from=yandex.by;images/search;images;;&amp;text=&amp;etext=1372.se3PgxwD6l_6r1YGYkyLBfiHC4mZNzcNzamOZ9-2G4CbTPGsM_2zBLU7eOMfCAsoiFed4ARkNzwAduY2fmVIqgGW5eu_3nBcKBvzP71_7nc.a12aeaa893e967581199b53b564670a9146a0b85&amp;uuid=&amp;state=tid_Wvm4RM28ca_MiO4Ne9osTPtpHS9wicjEF5X7fRziVPIHCd9FyQ,,&amp;data=UlNrNmk5WktYejR0eWJFYk1Ldmtxb2RMcjMxZTRSZ1R5QWNmZUdtbzVJdXhrdHBULUx2cEVoLUk4UVpGRHJ1R2REWk5WdWpSdlByMFlvSU82ZEdwdFhiRnZXVzNqUU1jcmVZbHJybko0YWlNQTdRbnE4SjQya2hObHVfdkJfNXc,&amp;sign=59def08a652930ed7eb527a6302ff49d&amp;keyno=0&amp;b64e=2&amp;l10n=ru" TargetMode="External"/><Relationship Id="rId4" Type="http://schemas.openxmlformats.org/officeDocument/2006/relationships/hyperlink" Target="http://yandex.by/clck/jsredir?from=yandex.by;images/search;images;;&amp;text=&amp;etext=1372.se3PgxwD6l_6r1YGYkyLBfiHC4mZNzcNzamOZ9-2G4CbTPGsM_2zBLU7eOMfCAsoiFed4ARkNzwAduY2fmVIqgGW5eu_3nBcKBvzP71_7nc.a12aeaa893e967581199b53b564670a9146a0b85&amp;uuid=&amp;state=tid_Wvm4RM28ca_MiO4Ne9osTPtpHS9wicjEF5X7fRziVPIHCd9FyQ,,&amp;data=UlNrNmk5WktYejY4cHFySjRXSWhXQldMLU1wM2Jmc09nb0xiTjEtTWxLdWZua25YcDR4dU9rN05rXzRqXzhFa3M0NHFiamZscWxPX2Jkd3JFYWhHaU56QzBZV2lranFkRjBnRlVkQTVKOW53RkhCSm03OHFfRzdvOXRMd2xleEdRX2NBRU1pbHB0N0pGb3lYUHdwY0l3S0FGblZqUzNiNg,,&amp;sign=66a3e14f1aa3ce89c21d578f6c0ac236&amp;keyno=0&amp;b64e=2&amp;l10n=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1773238"/>
            <a:ext cx="7483475" cy="14700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1E1C11"/>
                </a:solidFill>
              </a:rPr>
              <a:t>Энергосбережение, </a:t>
            </a:r>
            <a:r>
              <a:rPr lang="ru-RU" dirty="0" smtClean="0">
                <a:solidFill>
                  <a:srgbClr val="1E1C11"/>
                </a:solidFill>
              </a:rPr>
              <a:t>как таблица умножения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4581128"/>
            <a:ext cx="216495" cy="45601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5" descr="http://uglichshans.ru/images/remote/kras-dou.ru/13/images/news/27.04.16_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431104" y="3284984"/>
            <a:ext cx="3974314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841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404665"/>
            <a:ext cx="7067550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Рано утром на рассвете</a:t>
            </a:r>
          </a:p>
          <a:p>
            <a:pPr>
              <a:buNone/>
            </a:pPr>
            <a:r>
              <a:rPr lang="ru-RU" dirty="0" smtClean="0"/>
              <a:t>Умываются мышата,</a:t>
            </a:r>
          </a:p>
          <a:p>
            <a:pPr>
              <a:buNone/>
            </a:pPr>
            <a:r>
              <a:rPr lang="ru-RU" dirty="0" smtClean="0"/>
              <a:t>И котята, и утята,</a:t>
            </a:r>
          </a:p>
          <a:p>
            <a:pPr>
              <a:buNone/>
            </a:pPr>
            <a:r>
              <a:rPr lang="ru-RU" dirty="0" smtClean="0"/>
              <a:t>И жучки, и паучки…</a:t>
            </a:r>
          </a:p>
          <a:p>
            <a:pPr algn="r">
              <a:buNone/>
            </a:pPr>
            <a:r>
              <a:rPr lang="ru-RU" dirty="0" smtClean="0"/>
              <a:t>К.И. Чуковский</a:t>
            </a:r>
            <a:endParaRPr lang="ru-RU" dirty="0"/>
          </a:p>
        </p:txBody>
      </p:sp>
      <p:sp>
        <p:nvSpPr>
          <p:cNvPr id="22530" name="AutoShape 2" descr="http://%D0%B4%D0%B5%D1%82%D1%81%D0%BA%D0%B8%D0%B9-%D1%81%D0%B0%D0%B4-11.%D1%80%D1%84/wp-content/uploads/2015/01/1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%D0%B4%D0%B5%D1%82%D1%81%D0%BA%D0%B8%D0%B9-%D1%81%D0%B0%D0%B4-11.%D1%80%D1%84/wp-content/uploads/2015/01/1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%D0%B4%D0%B5%D1%82%D1%81%D0%BA%D0%B8%D0%B9-%D1%81%D0%B0%D0%B4-11.%D1%80%D1%84/wp-content/uploads/2015/01/1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eogood.ru/photos/kartinki-dlya-oformleniya-umyvalnoy-v-detskom-sadu-14684-larg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im0-tub-by.yandex.net/i?id=83ced70f7c8b583afca77cc7e2112dfa-l&amp;n=13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1907704" y="2852936"/>
            <a:ext cx="3186251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3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28845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im0-tub-by.yandex.net/i?id=2eae52b8fc5ef088ab2f79a86c64df7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советы по энергосбережению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1"/>
            <a:ext cx="5833070" cy="8206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Для ребят и их родителей</a:t>
            </a:r>
            <a:endParaRPr lang="ru-RU" dirty="0"/>
          </a:p>
        </p:txBody>
      </p:sp>
      <p:pic>
        <p:nvPicPr>
          <p:cNvPr id="24578" name="Picture 2" descr="https://im0-tub-by.yandex.net/i?id=92305edb3c8b2c8b4375adf250269d1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4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86451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4" name="Picture 4" descr="http://budport.com.ua/assets/upload/userfiles/Exhibitions/News_2/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84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93652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arhivurokov.ru/multiurok/0/f/1/0f1a9e128ab8e102984fcaaf969d813e9d005fd1/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40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79251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im0-tub-by.yandex.net/i?id=dcbf93cff5c937d75d301ecb9d24ce7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50447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budport.com.ua/assets/upload/userfiles/Exhibitions/News_2/1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69908" cy="7245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93652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arhivurokov.ru/multiurok/0/f/1/0f1a9e128ab8e102984fcaaf969d813e9d005fd1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122455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im0-tub-by.yandex.net/i?id=570f6c1de9d62a3721bbc2921b24382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4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57648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foneyes.ru/img/picture/Apr/06/ef66ae4a7bb3f3f7123d7b8774bb1f1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Викторина для эрудитов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556792"/>
            <a:ext cx="7427168" cy="28803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Что делают с собранной макулатурой?</a:t>
            </a:r>
          </a:p>
          <a:p>
            <a:pPr marL="514350" indent="-514350">
              <a:buNone/>
            </a:pPr>
            <a:r>
              <a:rPr lang="ru-RU" sz="2800" dirty="0" smtClean="0"/>
              <a:t>а) бумагу;                      </a:t>
            </a:r>
          </a:p>
          <a:p>
            <a:pPr marL="514350" indent="-514350">
              <a:buNone/>
            </a:pPr>
            <a:r>
              <a:rPr lang="ru-RU" sz="2800" dirty="0" smtClean="0"/>
              <a:t>б) кораблики;</a:t>
            </a:r>
          </a:p>
          <a:p>
            <a:pPr marL="514350" indent="-514350">
              <a:buNone/>
            </a:pPr>
            <a:r>
              <a:rPr lang="ru-RU" sz="2800" dirty="0"/>
              <a:t>в</a:t>
            </a:r>
            <a:r>
              <a:rPr lang="ru-RU" sz="2800" dirty="0" smtClean="0"/>
              <a:t>) закапывают;</a:t>
            </a:r>
          </a:p>
          <a:p>
            <a:pPr marL="514350" indent="-514350">
              <a:buNone/>
            </a:pPr>
            <a:r>
              <a:rPr lang="ru-RU" sz="2800" dirty="0" smtClean="0"/>
              <a:t>г)сжигают</a:t>
            </a:r>
            <a:r>
              <a:rPr lang="ru-RU" sz="2800" dirty="0" smtClean="0"/>
              <a:t>		  </a:t>
            </a:r>
            <a:endParaRPr lang="ru-RU" sz="2800" dirty="0"/>
          </a:p>
        </p:txBody>
      </p:sp>
      <p:pic>
        <p:nvPicPr>
          <p:cNvPr id="5122" name="Picture 2" descr="http://www.school336.ru/wp-content/uploads/2016/02/%D0%BC%D1%83%D0%BA%D0%BA%D1%83%D0%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24944"/>
            <a:ext cx="3816424" cy="3549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79251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allpapers1920.ru/img/picture/Nov/22/53e9923755652c65b81d3f066169eb72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014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3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79251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sch86.minsk.edu.by/sm_full.aspx?guid=9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372532" cy="702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43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7243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sch10.soligorsk.edu.by/be/sm_full.aspx?guid=49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100853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refdb.ru/images/1352/2703494/m3a89c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3999" cy="7101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64849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www.idea.uz/userfiles/large%20%284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0"/>
            <a:ext cx="57648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fs00.infourok.ru/images/doc/140/162832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сайты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noigumelarem.fo.ru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http://gisee.ru/kids/cartoons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multiurok.ru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myshared.ru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sch10.soligorsk.edu.by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2. Куда идёт бой стекла?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1"/>
            <a:ext cx="7067550" cy="24768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стеклят окна;</a:t>
            </a:r>
          </a:p>
          <a:p>
            <a:pPr>
              <a:buNone/>
            </a:pPr>
            <a:r>
              <a:rPr lang="ru-RU" dirty="0" smtClean="0"/>
              <a:t>б) разбрасывают по полю;</a:t>
            </a:r>
          </a:p>
          <a:p>
            <a:pPr>
              <a:buNone/>
            </a:pPr>
            <a:r>
              <a:rPr lang="ru-RU" dirty="0" smtClean="0"/>
              <a:t>в) расплавляют для новых стёкол;</a:t>
            </a:r>
          </a:p>
          <a:p>
            <a:pPr>
              <a:buNone/>
            </a:pPr>
            <a:r>
              <a:rPr lang="ru-RU" dirty="0" smtClean="0"/>
              <a:t>г) без </a:t>
            </a:r>
            <a:r>
              <a:rPr lang="ru-RU" dirty="0" smtClean="0"/>
              <a:t>понятия</a:t>
            </a:r>
            <a:endParaRPr lang="ru-RU" dirty="0"/>
          </a:p>
        </p:txBody>
      </p:sp>
      <p:pic>
        <p:nvPicPr>
          <p:cNvPr id="4098" name="Picture 2" descr="https://im0-tub-by.yandex.net/i?id=01488da344d8f5dcd226f390fe3fbcc0-l&amp;n=1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059832" y="3861048"/>
            <a:ext cx="3810000" cy="2743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3. Зачем утеплять окна на зиму?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а) чтобы меньше слышать шум с улицы;</a:t>
            </a:r>
          </a:p>
          <a:p>
            <a:pPr>
              <a:buNone/>
            </a:pPr>
            <a:r>
              <a:rPr lang="ru-RU" dirty="0" smtClean="0"/>
              <a:t>б) чтобы весной их было интереснее открывать;</a:t>
            </a:r>
          </a:p>
          <a:p>
            <a:pPr>
              <a:buNone/>
            </a:pPr>
            <a:r>
              <a:rPr lang="ru-RU" dirty="0" smtClean="0"/>
              <a:t>в) чтобы уменьшить потерю тепла в квартире;</a:t>
            </a:r>
          </a:p>
          <a:p>
            <a:pPr>
              <a:buNone/>
            </a:pPr>
            <a:r>
              <a:rPr lang="ru-RU" dirty="0" smtClean="0"/>
              <a:t>г) никогда у нас в семье этим не </a:t>
            </a:r>
            <a:r>
              <a:rPr lang="ru-RU" dirty="0" smtClean="0"/>
              <a:t>занимаются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4. Что </a:t>
            </a:r>
            <a:r>
              <a:rPr lang="ru-RU" sz="2800" dirty="0" smtClean="0"/>
              <a:t>экономнее принимать: </a:t>
            </a:r>
            <a:r>
              <a:rPr lang="ru-RU" sz="2800" dirty="0" smtClean="0"/>
              <a:t>душ или ванну?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700807"/>
            <a:ext cx="45719" cy="5760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http://ualviny.ru/fafpilof/67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13518"/>
            <a:ext cx="6012159" cy="5455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196753"/>
            <a:ext cx="33123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5. Тратит ли телевизор электроэнергию, если в нём горит только красная кнопка?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28801"/>
            <a:ext cx="432048" cy="4320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www.konkov-dsh.by/wp-content/uploads/2014/12/elpr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6665493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628800"/>
            <a:ext cx="28083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6. </a:t>
            </a:r>
            <a:r>
              <a:rPr lang="ru-RU" sz="2800" dirty="0" smtClean="0"/>
              <a:t>Как долго </a:t>
            </a:r>
            <a:r>
              <a:rPr lang="ru-RU" sz="2800" dirty="0" smtClean="0"/>
              <a:t>разлагается </a:t>
            </a:r>
            <a:r>
              <a:rPr lang="ru-RU" sz="2800" dirty="0" smtClean="0"/>
              <a:t>пластик в земле?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1"/>
            <a:ext cx="7067550" cy="14687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а) 1 год;	  б) 5 лет;   в) 10 лет;</a:t>
            </a:r>
          </a:p>
          <a:p>
            <a:pPr>
              <a:buNone/>
            </a:pPr>
            <a:r>
              <a:rPr lang="ru-RU" dirty="0" smtClean="0"/>
              <a:t>г) пластик вообще не разлагается.</a:t>
            </a:r>
            <a:endParaRPr lang="ru-RU" dirty="0"/>
          </a:p>
        </p:txBody>
      </p:sp>
      <p:pic>
        <p:nvPicPr>
          <p:cNvPr id="19458" name="Picture 2" descr="http://brandingreen.ru/content/image/St_musor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123728" y="2721520"/>
            <a:ext cx="5515306" cy="41364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23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547664" y="1600200"/>
            <a:ext cx="7158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m0-tub-by.yandex.net/i?id=c228652fcf279dd8db11e0719e4ed98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«Берегите воду»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1600201"/>
            <a:ext cx="144438" cy="1036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im0-tub-by.yandex.net/i?id=186f589bd56ca70f03e648080efcfb2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3798864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196</TotalTime>
  <Words>188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000084</vt:lpstr>
      <vt:lpstr>Энергосбережение, как таблица умножения</vt:lpstr>
      <vt:lpstr>Викторина для эрудитов</vt:lpstr>
      <vt:lpstr>2. Куда идёт бой стекла?</vt:lpstr>
      <vt:lpstr>3. Зачем утеплять окна на зиму?</vt:lpstr>
      <vt:lpstr>4. Что экономнее принимать: душ или ванну?</vt:lpstr>
      <vt:lpstr>5. Тратит ли телевизор электроэнергию, если в нём горит только красная кнопка? </vt:lpstr>
      <vt:lpstr>6. Как долго разлагается пластик в земле?</vt:lpstr>
      <vt:lpstr>Презентация PowerPoint</vt:lpstr>
      <vt:lpstr>Игра «Берегите воду»</vt:lpstr>
      <vt:lpstr>Презентация PowerPoint</vt:lpstr>
      <vt:lpstr>Презентация PowerPoint</vt:lpstr>
      <vt:lpstr>Полезные советы по энергосбережению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Использованы сайты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 как таблица умножения</dc:title>
  <dc:creator>Документы</dc:creator>
  <cp:lastModifiedBy>Школа</cp:lastModifiedBy>
  <cp:revision>20</cp:revision>
  <dcterms:created xsi:type="dcterms:W3CDTF">2017-03-19T16:42:38Z</dcterms:created>
  <dcterms:modified xsi:type="dcterms:W3CDTF">2017-03-28T07:23:38Z</dcterms:modified>
</cp:coreProperties>
</file>